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日々の記録 編集V3">
            <a:hlinkClick r:id="" action="ppaction://media"/>
            <a:extLst>
              <a:ext uri="{FF2B5EF4-FFF2-40B4-BE49-F238E27FC236}">
                <a16:creationId xmlns:a16="http://schemas.microsoft.com/office/drawing/2014/main" id="{F8A0AE62-7772-639F-2648-B5B019A5F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レシピ関連の機能説明 編集V1">
            <a:hlinkClick r:id="" action="ppaction://media"/>
            <a:extLst>
              <a:ext uri="{FF2B5EF4-FFF2-40B4-BE49-F238E27FC236}">
                <a16:creationId xmlns:a16="http://schemas.microsoft.com/office/drawing/2014/main" id="{EA57EE35-193E-2A59-D535-4F281D231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（工藤・目黒）</a:t>
            </a:r>
            <a:endParaRPr sz="3500" dirty="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432612" y="907332"/>
            <a:ext cx="3399688" cy="26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6174890" y="3692113"/>
            <a:ext cx="22070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710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311700" y="1740768"/>
            <a:ext cx="81810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lang="en-US" altLang="ja"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>
                <a:latin typeface="Meiryo"/>
                <a:ea typeface="Meiryo"/>
                <a:cs typeface="Meiryo"/>
                <a:sym typeface="Meiryo"/>
              </a:rPr>
              <a:t>更新処理と集計処理を同時に行う</a:t>
            </a: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SQL文を記述、データベースに送った</a:t>
            </a:r>
            <a:endParaRPr sz="2400" dirty="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sz="35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</a:t>
            </a:r>
            <a:r>
              <a:rPr lang="ja-JP" altLang="en-US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したり、減らす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965891" y="3202119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 dirty="0"/>
              <a:t>複製、削除する</a:t>
            </a:r>
            <a:r>
              <a:rPr lang="ja-JP" altLang="en-US" sz="1800" b="1" dirty="0"/>
              <a:t>方法</a:t>
            </a:r>
            <a:endParaRPr sz="1800" b="1" dirty="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1" y="790770"/>
            <a:ext cx="2894079" cy="2019418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475" y="3803169"/>
            <a:ext cx="1291525" cy="1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1A26FD5-49EA-0C89-3B25-6A1FDC004CEC}"/>
              </a:ext>
            </a:extLst>
          </p:cNvPr>
          <p:cNvSpPr txBox="1"/>
          <p:nvPr/>
        </p:nvSpPr>
        <p:spPr>
          <a:xfrm>
            <a:off x="5053892" y="3378696"/>
            <a:ext cx="34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☑複製元の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name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をつけられない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9F2B6-49F5-373F-D9C5-EF40E67D1412}"/>
              </a:ext>
            </a:extLst>
          </p:cNvPr>
          <p:cNvSpPr txBox="1"/>
          <p:nvPr/>
        </p:nvSpPr>
        <p:spPr>
          <a:xfrm>
            <a:off x="5053892" y="3953321"/>
            <a:ext cx="3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☑そもそもどのように増減させるか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5678755" y="748151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dirty="0"/>
              <a:t>責任感強</a:t>
            </a:r>
            <a:r>
              <a:rPr lang="ja-JP" altLang="en-US" sz="900" dirty="0"/>
              <a:t>ス</a:t>
            </a:r>
            <a:r>
              <a:rPr lang="ja" sz="900" dirty="0"/>
              <a:t>ギィーッ！</a:t>
            </a:r>
            <a:endParaRPr sz="900" dirty="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3381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320" b="1"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4572000" y="2571750"/>
            <a:ext cx="4141693" cy="1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572000" y="557341"/>
            <a:ext cx="4141693" cy="190320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647303" y="2736525"/>
            <a:ext cx="1710465" cy="818100"/>
          </a:xfrm>
          <a:prstGeom prst="wedgeEllipseCallout">
            <a:avLst>
              <a:gd name="adj1" fmla="val 108079"/>
              <a:gd name="adj2" fmla="val 1911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488431" y="1130041"/>
            <a:ext cx="2107200" cy="818100"/>
          </a:xfrm>
          <a:prstGeom prst="wedgeEllipseCallout">
            <a:avLst>
              <a:gd name="adj1" fmla="val -97567"/>
              <a:gd name="adj2" fmla="val -8024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505199" y="492875"/>
            <a:ext cx="7509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00" b="1"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sz="3500" b="1"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08817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</a:t>
            </a:r>
            <a:r>
              <a:rPr lang="ja-JP" altLang="en-US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のグーグルドキュメント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用途別にソート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210101676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ドックス名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</a:rPr>
              <a:t>「書いた/書いてない問題」の減少</a:t>
            </a:r>
            <a:endParaRPr sz="30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43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897</Words>
  <Application>Microsoft Office PowerPoint</Application>
  <PresentationFormat>画面に合わせる (16:9)</PresentationFormat>
  <Paragraphs>180</Paragraphs>
  <Slides>30</Slides>
  <Notes>28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Meiryo</vt:lpstr>
      <vt:lpstr>Meiryo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工夫点＆苦労した点（工藤・目黒）</vt:lpstr>
      <vt:lpstr>工夫点＆苦労した点（富濱）</vt:lpstr>
      <vt:lpstr>工夫点＆苦労した点（富濱）</vt:lpstr>
      <vt:lpstr>工夫点＆苦労した点（富濱）</vt:lpstr>
      <vt:lpstr>工夫点＆苦労した点（富濱）</vt:lpstr>
      <vt:lpstr>工夫点＆苦労した点（落合）</vt:lpstr>
      <vt:lpstr>工夫点＆苦労した点（落合）</vt:lpstr>
      <vt:lpstr>工夫点＆苦労した点（落合）</vt:lpstr>
      <vt:lpstr>工夫点＆苦労した点（落合）</vt:lpstr>
      <vt:lpstr>工夫点＆苦労した点（山口） </vt:lpstr>
      <vt:lpstr>工夫点＆苦労した点（山口）</vt:lpstr>
      <vt:lpstr>工夫点＆苦労した点（山口）</vt:lpstr>
      <vt:lpstr> ２：チーム開発にあたって </vt:lpstr>
      <vt:lpstr>よく言えば「真面目」 悪く言えば「無理しがち」</vt:lpstr>
      <vt:lpstr>施策</vt:lpstr>
      <vt:lpstr>状況の可視化</vt:lpstr>
      <vt:lpstr>個々の得意分野を生かすタスク配分</vt:lpstr>
      <vt:lpstr>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富濱瞳</cp:lastModifiedBy>
  <cp:revision>15</cp:revision>
  <dcterms:modified xsi:type="dcterms:W3CDTF">2022-06-29T07:06:27Z</dcterms:modified>
</cp:coreProperties>
</file>